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88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1A19"/>
    <a:srgbClr val="D7367A"/>
    <a:srgbClr val="0077C4"/>
    <a:srgbClr val="FB6A01"/>
    <a:srgbClr val="8B72AA"/>
    <a:srgbClr val="399AB5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B66418-1B79-42B6-94B5-0B856B901302}" v="1" dt="2025-04-23T07:44:04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 varScale="1">
        <p:scale>
          <a:sx n="67" d="100"/>
          <a:sy n="67" d="100"/>
        </p:scale>
        <p:origin x="2781" y="48"/>
      </p:cViewPr>
      <p:guideLst>
        <p:guide orient="horz" pos="538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Santamarina" userId="557295e4bcf1a7db" providerId="LiveId" clId="{BC0A087C-F6FE-4A75-B711-58879778B97E}"/>
    <pc:docChg chg="undo redo custSel addSld delSld modSld sldOrd">
      <pc:chgData name="Chiara Santamarina" userId="557295e4bcf1a7db" providerId="LiveId" clId="{BC0A087C-F6FE-4A75-B711-58879778B97E}" dt="2024-04-22T09:34:39.098" v="1016" actId="680"/>
      <pc:docMkLst>
        <pc:docMk/>
      </pc:docMkLst>
      <pc:sldChg chg="addSp delSp modSp mod modAnim">
        <pc:chgData name="Chiara Santamarina" userId="557295e4bcf1a7db" providerId="LiveId" clId="{BC0A087C-F6FE-4A75-B711-58879778B97E}" dt="2024-04-22T09:33:21.651" v="1013" actId="404"/>
        <pc:sldMkLst>
          <pc:docMk/>
          <pc:sldMk cId="0" sldId="256"/>
        </pc:sldMkLst>
      </pc:sldChg>
      <pc:sldChg chg="addSp delSp modSp add mod modShow">
        <pc:chgData name="Chiara Santamarina" userId="557295e4bcf1a7db" providerId="LiveId" clId="{BC0A087C-F6FE-4A75-B711-58879778B97E}" dt="2024-04-22T09:34:28.667" v="1015" actId="729"/>
        <pc:sldMkLst>
          <pc:docMk/>
          <pc:sldMk cId="104049541" sldId="257"/>
        </pc:sldMkLst>
      </pc:sldChg>
      <pc:sldChg chg="addSp delSp modSp new mod modShow">
        <pc:chgData name="Chiara Santamarina" userId="557295e4bcf1a7db" providerId="LiveId" clId="{BC0A087C-F6FE-4A75-B711-58879778B97E}" dt="2024-04-22T09:34:28.667" v="1015" actId="729"/>
        <pc:sldMkLst>
          <pc:docMk/>
          <pc:sldMk cId="1517422850" sldId="258"/>
        </pc:sldMkLst>
      </pc:sldChg>
      <pc:sldChg chg="add del">
        <pc:chgData name="Chiara Santamarina" userId="557295e4bcf1a7db" providerId="LiveId" clId="{BC0A087C-F6FE-4A75-B711-58879778B97E}" dt="2024-04-18T15:33:15.533" v="392" actId="47"/>
        <pc:sldMkLst>
          <pc:docMk/>
          <pc:sldMk cId="3509248839" sldId="258"/>
        </pc:sldMkLst>
      </pc:sldChg>
      <pc:sldChg chg="addSp delSp modSp add mod modShow">
        <pc:chgData name="Chiara Santamarina" userId="557295e4bcf1a7db" providerId="LiveId" clId="{BC0A087C-F6FE-4A75-B711-58879778B97E}" dt="2024-04-22T09:34:28.667" v="1015" actId="729"/>
        <pc:sldMkLst>
          <pc:docMk/>
          <pc:sldMk cId="605031566" sldId="259"/>
        </pc:sldMkLst>
      </pc:sldChg>
      <pc:sldChg chg="addSp delSp modSp add mod ord modShow">
        <pc:chgData name="Chiara Santamarina" userId="557295e4bcf1a7db" providerId="LiveId" clId="{BC0A087C-F6FE-4A75-B711-58879778B97E}" dt="2024-04-22T09:34:22.440" v="1014" actId="729"/>
        <pc:sldMkLst>
          <pc:docMk/>
          <pc:sldMk cId="1332118726" sldId="260"/>
        </pc:sldMkLst>
      </pc:sldChg>
      <pc:sldChg chg="modSp add mod ord modShow">
        <pc:chgData name="Chiara Santamarina" userId="557295e4bcf1a7db" providerId="LiveId" clId="{BC0A087C-F6FE-4A75-B711-58879778B97E}" dt="2024-04-22T09:34:28.667" v="1015" actId="729"/>
        <pc:sldMkLst>
          <pc:docMk/>
          <pc:sldMk cId="4208972133" sldId="261"/>
        </pc:sldMkLst>
      </pc:sldChg>
      <pc:sldChg chg="new">
        <pc:chgData name="Chiara Santamarina" userId="557295e4bcf1a7db" providerId="LiveId" clId="{BC0A087C-F6FE-4A75-B711-58879778B97E}" dt="2024-04-22T09:34:39.098" v="1016" actId="680"/>
        <pc:sldMkLst>
          <pc:docMk/>
          <pc:sldMk cId="4217752828" sldId="262"/>
        </pc:sldMkLst>
      </pc:sldChg>
    </pc:docChg>
  </pc:docChgLst>
  <pc:docChgLst>
    <pc:chgData name="Chiara Santamarina" userId="557295e4bcf1a7db" providerId="LiveId" clId="{4D18A007-DF8F-4084-9A26-47D9BD4A0CD5}"/>
    <pc:docChg chg="undo redo custSel modSld">
      <pc:chgData name="Chiara Santamarina" userId="557295e4bcf1a7db" providerId="LiveId" clId="{4D18A007-DF8F-4084-9A26-47D9BD4A0CD5}" dt="2024-03-25T12:05:03.389" v="512" actId="20577"/>
      <pc:docMkLst>
        <pc:docMk/>
      </pc:docMkLst>
      <pc:sldChg chg="addSp delSp modSp mod">
        <pc:chgData name="Chiara Santamarina" userId="557295e4bcf1a7db" providerId="LiveId" clId="{4D18A007-DF8F-4084-9A26-47D9BD4A0CD5}" dt="2024-03-25T12:05:03.389" v="512" actId="20577"/>
        <pc:sldMkLst>
          <pc:docMk/>
          <pc:sldMk cId="0" sldId="256"/>
        </pc:sldMkLst>
      </pc:sldChg>
    </pc:docChg>
  </pc:docChgLst>
  <pc:docChgLst>
    <pc:chgData name="CHIARA SANTAMARINA" userId="c255f53a-3f43-45f2-9c8c-9405288b8538" providerId="ADAL" clId="{C5B66418-1B79-42B6-94B5-0B856B901302}"/>
    <pc:docChg chg="undo redo custSel delSld modSld">
      <pc:chgData name="CHIARA SANTAMARINA" userId="c255f53a-3f43-45f2-9c8c-9405288b8538" providerId="ADAL" clId="{C5B66418-1B79-42B6-94B5-0B856B901302}" dt="2025-04-23T07:53:44.766" v="86" actId="20577"/>
      <pc:docMkLst>
        <pc:docMk/>
      </pc:docMkLst>
      <pc:sldChg chg="delSp modSp mod">
        <pc:chgData name="CHIARA SANTAMARINA" userId="c255f53a-3f43-45f2-9c8c-9405288b8538" providerId="ADAL" clId="{C5B66418-1B79-42B6-94B5-0B856B901302}" dt="2025-04-23T07:53:44.766" v="86" actId="20577"/>
        <pc:sldMkLst>
          <pc:docMk/>
          <pc:sldMk cId="0" sldId="256"/>
        </pc:sldMkLst>
        <pc:spChg chg="del mod">
          <ac:chgData name="CHIARA SANTAMARINA" userId="c255f53a-3f43-45f2-9c8c-9405288b8538" providerId="ADAL" clId="{C5B66418-1B79-42B6-94B5-0B856B901302}" dt="2025-04-23T07:41:16.315" v="14" actId="478"/>
          <ac:spMkLst>
            <pc:docMk/>
            <pc:sldMk cId="0" sldId="256"/>
            <ac:spMk id="3" creationId="{7DEA26C3-A25F-AFF6-7BD8-4E9E053AAE35}"/>
          </ac:spMkLst>
        </pc:spChg>
        <pc:spChg chg="del">
          <ac:chgData name="CHIARA SANTAMARINA" userId="c255f53a-3f43-45f2-9c8c-9405288b8538" providerId="ADAL" clId="{C5B66418-1B79-42B6-94B5-0B856B901302}" dt="2025-04-23T07:40:40.183" v="0" actId="478"/>
          <ac:spMkLst>
            <pc:docMk/>
            <pc:sldMk cId="0" sldId="256"/>
            <ac:spMk id="7" creationId="{98DF520A-4336-4C9D-B1C5-25F4C09180DF}"/>
          </ac:spMkLst>
        </pc:spChg>
        <pc:spChg chg="mod">
          <ac:chgData name="CHIARA SANTAMARINA" userId="c255f53a-3f43-45f2-9c8c-9405288b8538" providerId="ADAL" clId="{C5B66418-1B79-42B6-94B5-0B856B901302}" dt="2025-04-23T07:53:44.766" v="86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CHIARA SANTAMARINA" userId="c255f53a-3f43-45f2-9c8c-9405288b8538" providerId="ADAL" clId="{C5B66418-1B79-42B6-94B5-0B856B901302}" dt="2025-04-23T07:44:12.794" v="85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CHIARA SANTAMARINA" userId="c255f53a-3f43-45f2-9c8c-9405288b8538" providerId="ADAL" clId="{C5B66418-1B79-42B6-94B5-0B856B901302}" dt="2025-04-23T07:42:53.594" v="62" actId="20577"/>
          <ac:spMkLst>
            <pc:docMk/>
            <pc:sldMk cId="0" sldId="256"/>
            <ac:spMk id="16" creationId="{5A04E487-DF39-80CB-63D5-89B10D8B5369}"/>
          </ac:spMkLst>
        </pc:spChg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04049541" sldId="257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517422850" sldId="258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605031566" sldId="259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332118726" sldId="260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4208972133" sldId="261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4217752828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795A8-48EE-4902-9C29-9E8D53EEE85C}" type="datetimeFigureOut">
              <a:rPr lang="en-GB" smtClean="0"/>
              <a:t>28/04/2025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510FB-2E30-467D-A173-CF0EC42276C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68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510FB-2E30-467D-A173-CF0EC42276C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15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.nanni@univpm.it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A04E487-DF39-80CB-63D5-89B10D8B5369}"/>
              </a:ext>
            </a:extLst>
          </p:cNvPr>
          <p:cNvSpPr txBox="1"/>
          <p:nvPr/>
        </p:nvSpPr>
        <p:spPr>
          <a:xfrm>
            <a:off x="155548" y="8158689"/>
            <a:ext cx="64905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Serena </a:t>
            </a:r>
          </a:p>
          <a:p>
            <a:r>
              <a:rPr lang="en-GB" sz="2800" b="1" dirty="0"/>
              <a:t>MARIANI</a:t>
            </a:r>
          </a:p>
          <a:p>
            <a:r>
              <a:rPr lang="it-IT" sz="1400" i="1" dirty="0"/>
              <a:t>Università di Macerata - Dipartimento di Giurisprudenza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E0FF2-F7D0-FE02-948E-26817BC46846}"/>
              </a:ext>
            </a:extLst>
          </p:cNvPr>
          <p:cNvSpPr/>
          <p:nvPr/>
        </p:nvSpPr>
        <p:spPr>
          <a:xfrm>
            <a:off x="75300" y="2863977"/>
            <a:ext cx="6680582" cy="243488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DC811-BCE8-58FB-B242-FBDA14BD433D}"/>
              </a:ext>
            </a:extLst>
          </p:cNvPr>
          <p:cNvSpPr txBox="1"/>
          <p:nvPr/>
        </p:nvSpPr>
        <p:spPr>
          <a:xfrm>
            <a:off x="-10568" y="2871300"/>
            <a:ext cx="676644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Diritti di proprietà intellettuale sulle varietà vegetali: regole e criticità</a:t>
            </a:r>
          </a:p>
          <a:p>
            <a:pPr algn="ctr"/>
            <a:endParaRPr lang="it-IT" sz="3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Intellectual Property Rights on Plant Varieties: Rules and Critical Issues</a:t>
            </a:r>
            <a:endParaRPr lang="en-GB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-1179512" y="1928664"/>
            <a:ext cx="914501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Mercoledì, 30 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Aprile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ore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14:00 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Aula </a:t>
            </a: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</a:t>
            </a:r>
          </a:p>
          <a:p>
            <a:pPr algn="ctr">
              <a:defRPr/>
            </a:pPr>
            <a:r>
              <a:rPr lang="it-IT" sz="20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Dipartimento di Scienze Agrarie, Alimentari ed Ambientali D3A</a:t>
            </a:r>
            <a:endParaRPr lang="it-IT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6588" y="25204"/>
            <a:ext cx="6562322" cy="9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it-IT" sz="16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Università </a:t>
            </a:r>
            <a:r>
              <a:rPr lang="it-IT" sz="1600" b="1" dirty="0" err="1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Politecnica</a:t>
            </a:r>
            <a:r>
              <a:rPr lang="it-IT" sz="16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delle Marche</a:t>
            </a:r>
          </a:p>
          <a:p>
            <a:pPr algn="ctr">
              <a:lnSpc>
                <a:spcPts val="2200"/>
              </a:lnSpc>
            </a:pPr>
            <a:r>
              <a:rPr lang="en-US" sz="16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Legume Generation: Boosting innovation in breeding for the next generation of legume crops for Europe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99617" y="9633520"/>
            <a:ext cx="6656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Per informazioni contattare: </a:t>
            </a:r>
            <a:r>
              <a:rPr lang="it-IT" sz="1200" b="1" dirty="0">
                <a:latin typeface="Calibri" panose="020F0502020204030204" pitchFamily="34" charset="0"/>
                <a:cs typeface="Calibri" panose="020F0502020204030204" pitchFamily="34" charset="0"/>
              </a:rPr>
              <a:t> Prof. Elena </a:t>
            </a:r>
            <a:r>
              <a:rPr lang="it-IT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Bitocchi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, email: </a:t>
            </a:r>
            <a:r>
              <a:rPr lang="it-IT" sz="1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e.bitocchi@univpm.it</a:t>
            </a:r>
            <a:r>
              <a:rPr lang="it-IT" sz="1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- Tel. 071 2204280</a:t>
            </a:r>
          </a:p>
        </p:txBody>
      </p:sp>
      <p:pic>
        <p:nvPicPr>
          <p:cNvPr id="1027" name="Picture 3" descr="C:\Users\user\Desktop\Università\PROGETTI-VARI\ERC_Ele2015\ERC_interview\immagini-utili\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5184" y="958279"/>
            <a:ext cx="977831" cy="991498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5CCF89E-8F0E-85C9-AD5D-2DCE4A936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67" y="5673080"/>
            <a:ext cx="1668769" cy="248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1323D843-17FF-24B9-27B8-64A0CC6D8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58030" y="5673080"/>
            <a:ext cx="4488087" cy="300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egume-Hub-Logo_black-font_400x250-6305923e">
            <a:extLst>
              <a:ext uri="{FF2B5EF4-FFF2-40B4-BE49-F238E27FC236}">
                <a16:creationId xmlns:a16="http://schemas.microsoft.com/office/drawing/2014/main" id="{D88B0CB3-F664-3143-99A0-DA9735178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913122"/>
            <a:ext cx="2325155" cy="103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92</Words>
  <Application>Microsoft Office PowerPoint</Application>
  <PresentationFormat>A4 (21x29,7 cm)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Valerio Di Vittori</cp:lastModifiedBy>
  <cp:revision>32</cp:revision>
  <dcterms:created xsi:type="dcterms:W3CDTF">2015-11-17T15:27:35Z</dcterms:created>
  <dcterms:modified xsi:type="dcterms:W3CDTF">2025-04-28T12:13:19Z</dcterms:modified>
</cp:coreProperties>
</file>