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388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1A19"/>
    <a:srgbClr val="D7367A"/>
    <a:srgbClr val="0077C4"/>
    <a:srgbClr val="FB6A01"/>
    <a:srgbClr val="8B72AA"/>
    <a:srgbClr val="399AB5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B66418-1B79-42B6-94B5-0B856B901302}" v="1" dt="2025-04-23T07:44:04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60"/>
  </p:normalViewPr>
  <p:slideViewPr>
    <p:cSldViewPr>
      <p:cViewPr varScale="1">
        <p:scale>
          <a:sx n="67" d="100"/>
          <a:sy n="67" d="100"/>
        </p:scale>
        <p:origin x="2781" y="48"/>
      </p:cViewPr>
      <p:guideLst>
        <p:guide orient="horz" pos="538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ara Santamarina" userId="557295e4bcf1a7db" providerId="LiveId" clId="{BC0A087C-F6FE-4A75-B711-58879778B97E}"/>
    <pc:docChg chg="undo redo custSel addSld delSld modSld sldOrd">
      <pc:chgData name="Chiara Santamarina" userId="557295e4bcf1a7db" providerId="LiveId" clId="{BC0A087C-F6FE-4A75-B711-58879778B97E}" dt="2024-04-22T09:34:39.098" v="1016" actId="680"/>
      <pc:docMkLst>
        <pc:docMk/>
      </pc:docMkLst>
      <pc:sldChg chg="addSp delSp modSp mod modAnim">
        <pc:chgData name="Chiara Santamarina" userId="557295e4bcf1a7db" providerId="LiveId" clId="{BC0A087C-F6FE-4A75-B711-58879778B97E}" dt="2024-04-22T09:33:21.651" v="1013" actId="404"/>
        <pc:sldMkLst>
          <pc:docMk/>
          <pc:sldMk cId="0" sldId="256"/>
        </pc:sldMkLst>
      </pc:sldChg>
      <pc:sldChg chg="addSp delSp modSp add mod modShow">
        <pc:chgData name="Chiara Santamarina" userId="557295e4bcf1a7db" providerId="LiveId" clId="{BC0A087C-F6FE-4A75-B711-58879778B97E}" dt="2024-04-22T09:34:28.667" v="1015" actId="729"/>
        <pc:sldMkLst>
          <pc:docMk/>
          <pc:sldMk cId="104049541" sldId="257"/>
        </pc:sldMkLst>
      </pc:sldChg>
      <pc:sldChg chg="addSp delSp modSp new mod modShow">
        <pc:chgData name="Chiara Santamarina" userId="557295e4bcf1a7db" providerId="LiveId" clId="{BC0A087C-F6FE-4A75-B711-58879778B97E}" dt="2024-04-22T09:34:28.667" v="1015" actId="729"/>
        <pc:sldMkLst>
          <pc:docMk/>
          <pc:sldMk cId="1517422850" sldId="258"/>
        </pc:sldMkLst>
      </pc:sldChg>
      <pc:sldChg chg="add del">
        <pc:chgData name="Chiara Santamarina" userId="557295e4bcf1a7db" providerId="LiveId" clId="{BC0A087C-F6FE-4A75-B711-58879778B97E}" dt="2024-04-18T15:33:15.533" v="392" actId="47"/>
        <pc:sldMkLst>
          <pc:docMk/>
          <pc:sldMk cId="3509248839" sldId="258"/>
        </pc:sldMkLst>
      </pc:sldChg>
      <pc:sldChg chg="addSp delSp modSp add mod modShow">
        <pc:chgData name="Chiara Santamarina" userId="557295e4bcf1a7db" providerId="LiveId" clId="{BC0A087C-F6FE-4A75-B711-58879778B97E}" dt="2024-04-22T09:34:28.667" v="1015" actId="729"/>
        <pc:sldMkLst>
          <pc:docMk/>
          <pc:sldMk cId="605031566" sldId="259"/>
        </pc:sldMkLst>
      </pc:sldChg>
      <pc:sldChg chg="addSp delSp modSp add mod ord modShow">
        <pc:chgData name="Chiara Santamarina" userId="557295e4bcf1a7db" providerId="LiveId" clId="{BC0A087C-F6FE-4A75-B711-58879778B97E}" dt="2024-04-22T09:34:22.440" v="1014" actId="729"/>
        <pc:sldMkLst>
          <pc:docMk/>
          <pc:sldMk cId="1332118726" sldId="260"/>
        </pc:sldMkLst>
      </pc:sldChg>
      <pc:sldChg chg="modSp add mod ord modShow">
        <pc:chgData name="Chiara Santamarina" userId="557295e4bcf1a7db" providerId="LiveId" clId="{BC0A087C-F6FE-4A75-B711-58879778B97E}" dt="2024-04-22T09:34:28.667" v="1015" actId="729"/>
        <pc:sldMkLst>
          <pc:docMk/>
          <pc:sldMk cId="4208972133" sldId="261"/>
        </pc:sldMkLst>
      </pc:sldChg>
      <pc:sldChg chg="new">
        <pc:chgData name="Chiara Santamarina" userId="557295e4bcf1a7db" providerId="LiveId" clId="{BC0A087C-F6FE-4A75-B711-58879778B97E}" dt="2024-04-22T09:34:39.098" v="1016" actId="680"/>
        <pc:sldMkLst>
          <pc:docMk/>
          <pc:sldMk cId="4217752828" sldId="262"/>
        </pc:sldMkLst>
      </pc:sldChg>
    </pc:docChg>
  </pc:docChgLst>
  <pc:docChgLst>
    <pc:chgData name="Chiara Santamarina" userId="557295e4bcf1a7db" providerId="LiveId" clId="{4D18A007-DF8F-4084-9A26-47D9BD4A0CD5}"/>
    <pc:docChg chg="undo redo custSel modSld">
      <pc:chgData name="Chiara Santamarina" userId="557295e4bcf1a7db" providerId="LiveId" clId="{4D18A007-DF8F-4084-9A26-47D9BD4A0CD5}" dt="2024-03-25T12:05:03.389" v="512" actId="20577"/>
      <pc:docMkLst>
        <pc:docMk/>
      </pc:docMkLst>
      <pc:sldChg chg="addSp delSp modSp mod">
        <pc:chgData name="Chiara Santamarina" userId="557295e4bcf1a7db" providerId="LiveId" clId="{4D18A007-DF8F-4084-9A26-47D9BD4A0CD5}" dt="2024-03-25T12:05:03.389" v="512" actId="20577"/>
        <pc:sldMkLst>
          <pc:docMk/>
          <pc:sldMk cId="0" sldId="256"/>
        </pc:sldMkLst>
      </pc:sldChg>
    </pc:docChg>
  </pc:docChgLst>
  <pc:docChgLst>
    <pc:chgData name="CHIARA SANTAMARINA" userId="c255f53a-3f43-45f2-9c8c-9405288b8538" providerId="ADAL" clId="{C5B66418-1B79-42B6-94B5-0B856B901302}"/>
    <pc:docChg chg="undo redo custSel delSld modSld">
      <pc:chgData name="CHIARA SANTAMARINA" userId="c255f53a-3f43-45f2-9c8c-9405288b8538" providerId="ADAL" clId="{C5B66418-1B79-42B6-94B5-0B856B901302}" dt="2025-04-23T07:53:44.766" v="86" actId="20577"/>
      <pc:docMkLst>
        <pc:docMk/>
      </pc:docMkLst>
      <pc:sldChg chg="delSp modSp mod">
        <pc:chgData name="CHIARA SANTAMARINA" userId="c255f53a-3f43-45f2-9c8c-9405288b8538" providerId="ADAL" clId="{C5B66418-1B79-42B6-94B5-0B856B901302}" dt="2025-04-23T07:53:44.766" v="86" actId="20577"/>
        <pc:sldMkLst>
          <pc:docMk/>
          <pc:sldMk cId="0" sldId="256"/>
        </pc:sldMkLst>
        <pc:spChg chg="del mod">
          <ac:chgData name="CHIARA SANTAMARINA" userId="c255f53a-3f43-45f2-9c8c-9405288b8538" providerId="ADAL" clId="{C5B66418-1B79-42B6-94B5-0B856B901302}" dt="2025-04-23T07:41:16.315" v="14" actId="478"/>
          <ac:spMkLst>
            <pc:docMk/>
            <pc:sldMk cId="0" sldId="256"/>
            <ac:spMk id="3" creationId="{7DEA26C3-A25F-AFF6-7BD8-4E9E053AAE35}"/>
          </ac:spMkLst>
        </pc:spChg>
        <pc:spChg chg="del">
          <ac:chgData name="CHIARA SANTAMARINA" userId="c255f53a-3f43-45f2-9c8c-9405288b8538" providerId="ADAL" clId="{C5B66418-1B79-42B6-94B5-0B856B901302}" dt="2025-04-23T07:40:40.183" v="0" actId="478"/>
          <ac:spMkLst>
            <pc:docMk/>
            <pc:sldMk cId="0" sldId="256"/>
            <ac:spMk id="7" creationId="{98DF520A-4336-4C9D-B1C5-25F4C09180DF}"/>
          </ac:spMkLst>
        </pc:spChg>
        <pc:spChg chg="mod">
          <ac:chgData name="CHIARA SANTAMARINA" userId="c255f53a-3f43-45f2-9c8c-9405288b8538" providerId="ADAL" clId="{C5B66418-1B79-42B6-94B5-0B856B901302}" dt="2025-04-23T07:53:44.766" v="86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CHIARA SANTAMARINA" userId="c255f53a-3f43-45f2-9c8c-9405288b8538" providerId="ADAL" clId="{C5B66418-1B79-42B6-94B5-0B856B901302}" dt="2025-04-23T07:44:12.794" v="85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CHIARA SANTAMARINA" userId="c255f53a-3f43-45f2-9c8c-9405288b8538" providerId="ADAL" clId="{C5B66418-1B79-42B6-94B5-0B856B901302}" dt="2025-04-23T07:42:53.594" v="62" actId="20577"/>
          <ac:spMkLst>
            <pc:docMk/>
            <pc:sldMk cId="0" sldId="256"/>
            <ac:spMk id="16" creationId="{5A04E487-DF39-80CB-63D5-89B10D8B5369}"/>
          </ac:spMkLst>
        </pc:spChg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104049541" sldId="257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1517422850" sldId="258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605031566" sldId="259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1332118726" sldId="260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4208972133" sldId="261"/>
        </pc:sldMkLst>
      </pc:sldChg>
      <pc:sldChg chg="del">
        <pc:chgData name="CHIARA SANTAMARINA" userId="c255f53a-3f43-45f2-9c8c-9405288b8538" providerId="ADAL" clId="{C5B66418-1B79-42B6-94B5-0B856B901302}" dt="2025-04-23T07:42:04.658" v="25" actId="47"/>
        <pc:sldMkLst>
          <pc:docMk/>
          <pc:sldMk cId="4217752828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44A795A8-48EE-4902-9C29-9E8D53EEE85C}" type="datetimeFigureOut">
              <a:rPr lang="en-GB" smtClean="0"/>
              <a:t>28/04/2025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1279525"/>
            <a:ext cx="23891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C4510FB-2E30-467D-A173-CF0EC42276CE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689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510FB-2E30-467D-A173-CF0EC42276C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215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05041-4091-407D-8F33-1A959B7951D9}" type="datetimeFigureOut">
              <a:rPr lang="it-IT" smtClean="0"/>
              <a:pPr/>
              <a:t>28/04/2025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8826A-42BB-4E37-B4BB-CA158A5C06C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gif"/><Relationship Id="rId10" Type="http://schemas.openxmlformats.org/officeDocument/2006/relationships/image" Target="../media/image7.png"/><Relationship Id="rId4" Type="http://schemas.openxmlformats.org/officeDocument/2006/relationships/hyperlink" Target="mailto:l.nanni@univpm.it" TargetMode="External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8B24FA8E-E233-CDBC-0808-CFC1286C3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532" y="5588653"/>
            <a:ext cx="3421742" cy="324018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04E487-DF39-80CB-63D5-89B10D8B5369}"/>
              </a:ext>
            </a:extLst>
          </p:cNvPr>
          <p:cNvSpPr txBox="1"/>
          <p:nvPr/>
        </p:nvSpPr>
        <p:spPr>
          <a:xfrm>
            <a:off x="93660" y="7953529"/>
            <a:ext cx="54612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Chiara </a:t>
            </a:r>
          </a:p>
          <a:p>
            <a:r>
              <a:rPr lang="en-GB" sz="2800" b="1" dirty="0"/>
              <a:t>SANTAMARINA</a:t>
            </a:r>
          </a:p>
          <a:p>
            <a:r>
              <a:rPr lang="it-IT" sz="1400" dirty="0" err="1"/>
              <a:t>PostDoc</a:t>
            </a:r>
            <a:r>
              <a:rPr lang="it-IT" sz="1400" dirty="0"/>
              <a:t> </a:t>
            </a:r>
            <a:r>
              <a:rPr lang="it-IT" sz="1400" dirty="0" err="1"/>
              <a:t>at</a:t>
            </a:r>
            <a:r>
              <a:rPr lang="it-IT" sz="1400" dirty="0"/>
              <a:t> </a:t>
            </a:r>
            <a:r>
              <a:rPr lang="it-IT" sz="1400" i="1" dirty="0"/>
              <a:t>Università Politecnica delle Marche </a:t>
            </a:r>
          </a:p>
          <a:p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PhD </a:t>
            </a:r>
            <a:r>
              <a:rPr lang="fr-FR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researcher</a:t>
            </a:r>
            <a:r>
              <a: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lang="fr-FR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Max Planck Institute o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fr-FR" sz="1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Molecular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Plant </a:t>
            </a:r>
            <a:r>
              <a:rPr lang="fr-FR" sz="14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Physiology</a:t>
            </a:r>
            <a:r>
              <a:rPr lang="fr-FR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E0FF2-F7D0-FE02-948E-26817BC46846}"/>
              </a:ext>
            </a:extLst>
          </p:cNvPr>
          <p:cNvSpPr/>
          <p:nvPr/>
        </p:nvSpPr>
        <p:spPr>
          <a:xfrm>
            <a:off x="93660" y="3109524"/>
            <a:ext cx="6670681" cy="230832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DC811-BCE8-58FB-B242-FBDA14BD433D}"/>
              </a:ext>
            </a:extLst>
          </p:cNvPr>
          <p:cNvSpPr txBox="1"/>
          <p:nvPr/>
        </p:nvSpPr>
        <p:spPr>
          <a:xfrm>
            <a:off x="-185914" y="3152800"/>
            <a:ext cx="721531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use of mass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spectrometry-based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metabolomics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genetic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studies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applications to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dissect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genetic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diversity</a:t>
            </a:r>
            <a:r>
              <a:rPr lang="fr-FR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adaptation in </a:t>
            </a:r>
            <a:r>
              <a:rPr lang="fr-FR" sz="3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legumes</a:t>
            </a:r>
            <a:endParaRPr lang="en-GB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-27384" y="2165306"/>
            <a:ext cx="6858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Thursday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May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21</a:t>
            </a:r>
            <a:r>
              <a:rPr lang="it-IT" sz="32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th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h.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09:00 </a:t>
            </a:r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Room </a:t>
            </a:r>
            <a:r>
              <a:rPr lang="it-IT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H</a:t>
            </a:r>
          </a:p>
          <a:p>
            <a:pPr algn="ctr">
              <a:defRPr/>
            </a:pPr>
            <a:r>
              <a:rPr lang="it-IT" sz="20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Dipartimento di Scienze Agrarie, Alimentari ed Ambientali D3A</a:t>
            </a:r>
            <a:endParaRPr lang="it-IT" sz="2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ctr">
              <a:defRPr/>
            </a:pPr>
            <a:endParaRPr lang="it-IT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88640" y="98332"/>
            <a:ext cx="6381328" cy="1211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200"/>
              </a:lnSpc>
            </a:pPr>
            <a:r>
              <a:rPr lang="it-IT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Università Politecnica delle Marche</a:t>
            </a:r>
          </a:p>
          <a:p>
            <a:pPr algn="ctr">
              <a:lnSpc>
                <a:spcPts val="2200"/>
              </a:lnSpc>
            </a:pPr>
            <a:r>
              <a:rPr lang="en-US" sz="18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Legume Generation: Boosting innovation in breeding for the next generation of legume crops for Europe</a:t>
            </a:r>
          </a:p>
          <a:p>
            <a:pPr algn="ctr">
              <a:lnSpc>
                <a:spcPts val="2200"/>
              </a:lnSpc>
            </a:pPr>
            <a:endParaRPr lang="it-IT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99617" y="9633520"/>
            <a:ext cx="66562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Per informazioni contattare: </a:t>
            </a:r>
            <a:r>
              <a:rPr lang="it-IT" sz="1200" b="1" dirty="0">
                <a:latin typeface="Calibri" panose="020F0502020204030204" pitchFamily="34" charset="0"/>
                <a:cs typeface="Calibri" panose="020F0502020204030204" pitchFamily="34" charset="0"/>
              </a:rPr>
              <a:t> Prof. Elena </a:t>
            </a:r>
            <a:r>
              <a:rPr lang="it-IT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Bitocchi</a:t>
            </a: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, email: </a:t>
            </a:r>
            <a:r>
              <a:rPr lang="it-IT" sz="1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e.bitocchi@univpm.it</a:t>
            </a:r>
            <a:r>
              <a:rPr lang="it-IT" sz="1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it-IT" sz="1200" dirty="0">
                <a:latin typeface="Calibri" panose="020F0502020204030204" pitchFamily="34" charset="0"/>
                <a:cs typeface="Calibri" panose="020F0502020204030204" pitchFamily="34" charset="0"/>
              </a:rPr>
              <a:t>- Tel. 071 2204280</a:t>
            </a:r>
          </a:p>
        </p:txBody>
      </p:sp>
      <p:pic>
        <p:nvPicPr>
          <p:cNvPr id="1027" name="Picture 3" descr="C:\Users\user\Desktop\Università\PROGETTI-VARI\ERC_Ele2015\ERC_interview\immagini-utili\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0725" y="1132087"/>
            <a:ext cx="950262" cy="963543"/>
          </a:xfrm>
          <a:prstGeom prst="rect">
            <a:avLst/>
          </a:prstGeom>
          <a:noFill/>
        </p:spPr>
      </p:pic>
      <p:pic>
        <p:nvPicPr>
          <p:cNvPr id="4" name="Picture 3" descr="A person with red hair&#10;&#10;Description automatically generated">
            <a:extLst>
              <a:ext uri="{FF2B5EF4-FFF2-40B4-BE49-F238E27FC236}">
                <a16:creationId xmlns:a16="http://schemas.microsoft.com/office/drawing/2014/main" id="{AA3E750B-2549-EC4E-5D79-DEB160F082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"/>
          <a:stretch/>
        </p:blipFill>
        <p:spPr>
          <a:xfrm>
            <a:off x="93660" y="5639738"/>
            <a:ext cx="1533069" cy="21215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D004F60D-0F87-AEEB-0740-C503DF7FA2F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15" t="3030" r="1527" b="637"/>
          <a:stretch/>
        </p:blipFill>
        <p:spPr>
          <a:xfrm>
            <a:off x="5372266" y="7071820"/>
            <a:ext cx="1376475" cy="9605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AFC7B04-2FAC-9974-326A-E516D70B9E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2188" t="-719" r="2595" b="719"/>
          <a:stretch/>
        </p:blipFill>
        <p:spPr>
          <a:xfrm>
            <a:off x="5366570" y="8032415"/>
            <a:ext cx="1387869" cy="141210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Left Brace 1">
            <a:extLst>
              <a:ext uri="{FF2B5EF4-FFF2-40B4-BE49-F238E27FC236}">
                <a16:creationId xmlns:a16="http://schemas.microsoft.com/office/drawing/2014/main" id="{ADB440D1-A901-9821-82AD-AF3505CF817A}"/>
              </a:ext>
            </a:extLst>
          </p:cNvPr>
          <p:cNvSpPr/>
          <p:nvPr/>
        </p:nvSpPr>
        <p:spPr>
          <a:xfrm>
            <a:off x="5206274" y="5608130"/>
            <a:ext cx="148903" cy="3822727"/>
          </a:xfrm>
          <a:prstGeom prst="leftBrace">
            <a:avLst>
              <a:gd name="adj1" fmla="val 0"/>
              <a:gd name="adj2" fmla="val 6997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469CED-813B-C5E8-2FAC-73AC0A0EC55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2" t="-586" r="10763" b="586"/>
          <a:stretch/>
        </p:blipFill>
        <p:spPr>
          <a:xfrm rot="5400000">
            <a:off x="5327536" y="5639222"/>
            <a:ext cx="1477328" cy="13878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Legume-Hub-Logo_black-font_400x250-6305923e">
            <a:extLst>
              <a:ext uri="{FF2B5EF4-FFF2-40B4-BE49-F238E27FC236}">
                <a16:creationId xmlns:a16="http://schemas.microsoft.com/office/drawing/2014/main" id="{0FF232D8-DB69-3B0A-3A41-9F2BDF368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" y="1065674"/>
            <a:ext cx="2294546" cy="101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98</Words>
  <Application>Microsoft Office PowerPoint</Application>
  <PresentationFormat>A4 (21x29,7 cm)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Valerio Di Vittori</cp:lastModifiedBy>
  <cp:revision>32</cp:revision>
  <cp:lastPrinted>2025-04-23T22:32:07Z</cp:lastPrinted>
  <dcterms:created xsi:type="dcterms:W3CDTF">2015-11-17T15:27:35Z</dcterms:created>
  <dcterms:modified xsi:type="dcterms:W3CDTF">2025-04-28T12:16:00Z</dcterms:modified>
</cp:coreProperties>
</file>